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8" r:id="rId3"/>
    <p:sldId id="257" r:id="rId4"/>
    <p:sldId id="258" r:id="rId5"/>
    <p:sldId id="259" r:id="rId6"/>
    <p:sldId id="264" r:id="rId7"/>
    <p:sldId id="263" r:id="rId8"/>
    <p:sldId id="261" r:id="rId9"/>
    <p:sldId id="269" r:id="rId10"/>
    <p:sldId id="270" r:id="rId11"/>
    <p:sldId id="271" r:id="rId12"/>
    <p:sldId id="272" r:id="rId13"/>
    <p:sldId id="265" r:id="rId14"/>
    <p:sldId id="266" r:id="rId15"/>
    <p:sldId id="267" r:id="rId16"/>
    <p:sldId id="26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04DC4-7630-411C-B502-849706AF7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BC6D8-CC23-4734-848F-0811FEC25F1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vinho é uma bebida muito clássica e muito sofisticada, mas também tem um processo de maturação bem definido;</a:t>
          </a:r>
          <a:endParaRPr lang="en-US" dirty="0"/>
        </a:p>
      </dgm:t>
    </dgm:pt>
    <dgm:pt modelId="{AE8DA907-AD63-4871-B2B8-2AA0E2CA279D}" type="parTrans" cxnId="{AA83DA58-6D20-4A19-96FC-1EB9D33A039F}">
      <dgm:prSet/>
      <dgm:spPr/>
      <dgm:t>
        <a:bodyPr/>
        <a:lstStyle/>
        <a:p>
          <a:endParaRPr lang="en-US"/>
        </a:p>
      </dgm:t>
    </dgm:pt>
    <dgm:pt modelId="{0080418F-F9FA-4B4C-807E-01C9DBA9163A}" type="sibTrans" cxnId="{AA83DA58-6D20-4A19-96FC-1EB9D33A039F}">
      <dgm:prSet/>
      <dgm:spPr/>
      <dgm:t>
        <a:bodyPr/>
        <a:lstStyle/>
        <a:p>
          <a:endParaRPr lang="en-US"/>
        </a:p>
      </dgm:t>
    </dgm:pt>
    <dgm:pt modelId="{0015E645-DA30-425F-845B-29629959BE39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principal desafio é manter o vinho em processo de maturação em uma temperatura e umidade ideais para um bom envelhecimento;</a:t>
          </a:r>
          <a:endParaRPr lang="en-US" dirty="0"/>
        </a:p>
      </dgm:t>
    </dgm:pt>
    <dgm:pt modelId="{B3D2BB78-1A9C-44AE-AE58-78EB53F3B554}" type="parTrans" cxnId="{BCFF6072-DFD0-4FF3-9587-F7F3025E73ED}">
      <dgm:prSet/>
      <dgm:spPr/>
      <dgm:t>
        <a:bodyPr/>
        <a:lstStyle/>
        <a:p>
          <a:endParaRPr lang="en-US"/>
        </a:p>
      </dgm:t>
    </dgm:pt>
    <dgm:pt modelId="{76D14859-F0D4-4A0B-8DE3-8E700990AB41}" type="sibTrans" cxnId="{BCFF6072-DFD0-4FF3-9587-F7F3025E73ED}">
      <dgm:prSet/>
      <dgm:spPr/>
      <dgm:t>
        <a:bodyPr/>
        <a:lstStyle/>
        <a:p>
          <a:endParaRPr lang="en-US"/>
        </a:p>
      </dgm:t>
    </dgm:pt>
    <dgm:pt modelId="{7D1E1264-4E7F-47C1-B794-AF63FDFB8C20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problema esta justamente nesse controle de temperatura, pois uma alteração brusca na temperatura e umidade afeta na qualidade do vinho, podendo levar a perda total do seu produto.</a:t>
          </a:r>
          <a:endParaRPr lang="en-US" dirty="0"/>
        </a:p>
      </dgm:t>
    </dgm:pt>
    <dgm:pt modelId="{511B1963-8311-4572-8AE4-0258DCEA7746}" type="parTrans" cxnId="{7D2EC304-062A-4E59-8371-849C036A567D}">
      <dgm:prSet/>
      <dgm:spPr/>
      <dgm:t>
        <a:bodyPr/>
        <a:lstStyle/>
        <a:p>
          <a:endParaRPr lang="en-US"/>
        </a:p>
      </dgm:t>
    </dgm:pt>
    <dgm:pt modelId="{A3D5EE71-1533-4ECF-97EF-E3B11CBD10C0}" type="sibTrans" cxnId="{7D2EC304-062A-4E59-8371-849C036A567D}">
      <dgm:prSet/>
      <dgm:spPr/>
      <dgm:t>
        <a:bodyPr/>
        <a:lstStyle/>
        <a:p>
          <a:endParaRPr lang="en-US"/>
        </a:p>
      </dgm:t>
    </dgm:pt>
    <dgm:pt modelId="{770EE8F9-9FF1-486C-BD27-8E28B83D7F9E}" type="pres">
      <dgm:prSet presAssocID="{00E04DC4-7630-411C-B502-849706AF7186}" presName="root" presStyleCnt="0">
        <dgm:presLayoutVars>
          <dgm:dir/>
          <dgm:resizeHandles val="exact"/>
        </dgm:presLayoutVars>
      </dgm:prSet>
      <dgm:spPr/>
    </dgm:pt>
    <dgm:pt modelId="{4E5B32DD-B2BE-452B-BCFE-FBDCA052CF78}" type="pres">
      <dgm:prSet presAssocID="{132BC6D8-CC23-4734-848F-0811FEC25F17}" presName="compNode" presStyleCnt="0"/>
      <dgm:spPr/>
    </dgm:pt>
    <dgm:pt modelId="{B2ECD81F-E591-4EC2-9D3D-5AA92645B0B1}" type="pres">
      <dgm:prSet presAssocID="{132BC6D8-CC23-4734-848F-0811FEC25F17}" presName="bgRect" presStyleLbl="bgShp" presStyleIdx="0" presStyleCnt="3"/>
      <dgm:spPr/>
    </dgm:pt>
    <dgm:pt modelId="{9F4D3B3D-5DCF-47BF-9153-6B2BBBAEDAE4}" type="pres">
      <dgm:prSet presAssocID="{132BC6D8-CC23-4734-848F-0811FEC25F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BE6C0916-D1A5-4884-B384-55DF7E794490}" type="pres">
      <dgm:prSet presAssocID="{132BC6D8-CC23-4734-848F-0811FEC25F17}" presName="spaceRect" presStyleCnt="0"/>
      <dgm:spPr/>
    </dgm:pt>
    <dgm:pt modelId="{EC33A912-EDA9-4495-9D28-B18555976457}" type="pres">
      <dgm:prSet presAssocID="{132BC6D8-CC23-4734-848F-0811FEC25F17}" presName="parTx" presStyleLbl="revTx" presStyleIdx="0" presStyleCnt="3">
        <dgm:presLayoutVars>
          <dgm:chMax val="0"/>
          <dgm:chPref val="0"/>
        </dgm:presLayoutVars>
      </dgm:prSet>
      <dgm:spPr/>
    </dgm:pt>
    <dgm:pt modelId="{EBBAB168-8F39-4B12-80F0-B5A4482AF979}" type="pres">
      <dgm:prSet presAssocID="{0080418F-F9FA-4B4C-807E-01C9DBA9163A}" presName="sibTrans" presStyleCnt="0"/>
      <dgm:spPr/>
    </dgm:pt>
    <dgm:pt modelId="{4DCAB357-EDCA-4EFF-99D1-B07D4351CCBD}" type="pres">
      <dgm:prSet presAssocID="{0015E645-DA30-425F-845B-29629959BE39}" presName="compNode" presStyleCnt="0"/>
      <dgm:spPr/>
    </dgm:pt>
    <dgm:pt modelId="{7EAC6179-A665-4394-AC73-A27CA594D66E}" type="pres">
      <dgm:prSet presAssocID="{0015E645-DA30-425F-845B-29629959BE39}" presName="bgRect" presStyleLbl="bgShp" presStyleIdx="1" presStyleCnt="3"/>
      <dgm:spPr/>
    </dgm:pt>
    <dgm:pt modelId="{68874E66-C28B-45AC-B44D-49B977AA6F31}" type="pres">
      <dgm:prSet presAssocID="{0015E645-DA30-425F-845B-29629959BE39}" presName="iconRect" presStyleLbl="node1" presStyleIdx="1" presStyleCnt="3" custLinFactX="112820" custLinFactY="100000" custLinFactNeighborX="200000" custLinFactNeighborY="148968"/>
      <dgm:spPr>
        <a:ln>
          <a:noFill/>
        </a:ln>
      </dgm:spPr>
    </dgm:pt>
    <dgm:pt modelId="{EB2D2FB1-95DE-45C0-835D-0CB723B3AB1A}" type="pres">
      <dgm:prSet presAssocID="{0015E645-DA30-425F-845B-29629959BE39}" presName="spaceRect" presStyleCnt="0"/>
      <dgm:spPr/>
    </dgm:pt>
    <dgm:pt modelId="{62C893C0-9CF6-4E31-B5A1-B6F7DB126B99}" type="pres">
      <dgm:prSet presAssocID="{0015E645-DA30-425F-845B-29629959BE39}" presName="parTx" presStyleLbl="revTx" presStyleIdx="1" presStyleCnt="3">
        <dgm:presLayoutVars>
          <dgm:chMax val="0"/>
          <dgm:chPref val="0"/>
        </dgm:presLayoutVars>
      </dgm:prSet>
      <dgm:spPr/>
    </dgm:pt>
    <dgm:pt modelId="{CD30471E-9C9D-4105-9553-3E0F4E9A75C8}" type="pres">
      <dgm:prSet presAssocID="{76D14859-F0D4-4A0B-8DE3-8E700990AB41}" presName="sibTrans" presStyleCnt="0"/>
      <dgm:spPr/>
    </dgm:pt>
    <dgm:pt modelId="{00EB9DC4-D01F-4733-88B7-B5073713A520}" type="pres">
      <dgm:prSet presAssocID="{7D1E1264-4E7F-47C1-B794-AF63FDFB8C20}" presName="compNode" presStyleCnt="0"/>
      <dgm:spPr/>
    </dgm:pt>
    <dgm:pt modelId="{4E411C41-F318-4C88-A7EC-C0217FC54FC3}" type="pres">
      <dgm:prSet presAssocID="{7D1E1264-4E7F-47C1-B794-AF63FDFB8C20}" presName="bgRect" presStyleLbl="bgShp" presStyleIdx="2" presStyleCnt="3"/>
      <dgm:spPr/>
    </dgm:pt>
    <dgm:pt modelId="{1D312433-7812-4562-B83E-331A635F9BBB}" type="pres">
      <dgm:prSet presAssocID="{7D1E1264-4E7F-47C1-B794-AF63FDFB8C2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EC332367-AE38-4169-9A18-1E7538524912}" type="pres">
      <dgm:prSet presAssocID="{7D1E1264-4E7F-47C1-B794-AF63FDFB8C20}" presName="spaceRect" presStyleCnt="0"/>
      <dgm:spPr/>
    </dgm:pt>
    <dgm:pt modelId="{BECCE7AB-2A47-4810-AFCD-9AA6F6444A9D}" type="pres">
      <dgm:prSet presAssocID="{7D1E1264-4E7F-47C1-B794-AF63FDFB8C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2EC304-062A-4E59-8371-849C036A567D}" srcId="{00E04DC4-7630-411C-B502-849706AF7186}" destId="{7D1E1264-4E7F-47C1-B794-AF63FDFB8C20}" srcOrd="2" destOrd="0" parTransId="{511B1963-8311-4572-8AE4-0258DCEA7746}" sibTransId="{A3D5EE71-1533-4ECF-97EF-E3B11CBD10C0}"/>
    <dgm:cxn modelId="{ACF13C72-35BA-483D-BDE2-4738D3E3A441}" type="presOf" srcId="{7D1E1264-4E7F-47C1-B794-AF63FDFB8C20}" destId="{BECCE7AB-2A47-4810-AFCD-9AA6F6444A9D}" srcOrd="0" destOrd="0" presId="urn:microsoft.com/office/officeart/2018/2/layout/IconVerticalSolidList"/>
    <dgm:cxn modelId="{BCFF6072-DFD0-4FF3-9587-F7F3025E73ED}" srcId="{00E04DC4-7630-411C-B502-849706AF7186}" destId="{0015E645-DA30-425F-845B-29629959BE39}" srcOrd="1" destOrd="0" parTransId="{B3D2BB78-1A9C-44AE-AE58-78EB53F3B554}" sibTransId="{76D14859-F0D4-4A0B-8DE3-8E700990AB41}"/>
    <dgm:cxn modelId="{6A0F8674-2F7D-4312-BD1B-6EB65D8B961C}" type="presOf" srcId="{132BC6D8-CC23-4734-848F-0811FEC25F17}" destId="{EC33A912-EDA9-4495-9D28-B18555976457}" srcOrd="0" destOrd="0" presId="urn:microsoft.com/office/officeart/2018/2/layout/IconVerticalSolidList"/>
    <dgm:cxn modelId="{AA83DA58-6D20-4A19-96FC-1EB9D33A039F}" srcId="{00E04DC4-7630-411C-B502-849706AF7186}" destId="{132BC6D8-CC23-4734-848F-0811FEC25F17}" srcOrd="0" destOrd="0" parTransId="{AE8DA907-AD63-4871-B2B8-2AA0E2CA279D}" sibTransId="{0080418F-F9FA-4B4C-807E-01C9DBA9163A}"/>
    <dgm:cxn modelId="{8D4EA2A7-9786-4928-8B86-4B86A4706389}" type="presOf" srcId="{0015E645-DA30-425F-845B-29629959BE39}" destId="{62C893C0-9CF6-4E31-B5A1-B6F7DB126B99}" srcOrd="0" destOrd="0" presId="urn:microsoft.com/office/officeart/2018/2/layout/IconVerticalSolidList"/>
    <dgm:cxn modelId="{ECB06BF8-6EE5-4AE4-A470-E78D36C4AA13}" type="presOf" srcId="{00E04DC4-7630-411C-B502-849706AF7186}" destId="{770EE8F9-9FF1-486C-BD27-8E28B83D7F9E}" srcOrd="0" destOrd="0" presId="urn:microsoft.com/office/officeart/2018/2/layout/IconVerticalSolidList"/>
    <dgm:cxn modelId="{BBC0D963-F8C9-4858-B82E-D56A9CE6F70B}" type="presParOf" srcId="{770EE8F9-9FF1-486C-BD27-8E28B83D7F9E}" destId="{4E5B32DD-B2BE-452B-BCFE-FBDCA052CF78}" srcOrd="0" destOrd="0" presId="urn:microsoft.com/office/officeart/2018/2/layout/IconVerticalSolidList"/>
    <dgm:cxn modelId="{95A556DE-B30D-4A12-99C1-4A85B5D502FA}" type="presParOf" srcId="{4E5B32DD-B2BE-452B-BCFE-FBDCA052CF78}" destId="{B2ECD81F-E591-4EC2-9D3D-5AA92645B0B1}" srcOrd="0" destOrd="0" presId="urn:microsoft.com/office/officeart/2018/2/layout/IconVerticalSolidList"/>
    <dgm:cxn modelId="{E41D5DF3-156D-4D7A-9F8D-11BEDC75E41F}" type="presParOf" srcId="{4E5B32DD-B2BE-452B-BCFE-FBDCA052CF78}" destId="{9F4D3B3D-5DCF-47BF-9153-6B2BBBAEDAE4}" srcOrd="1" destOrd="0" presId="urn:microsoft.com/office/officeart/2018/2/layout/IconVerticalSolidList"/>
    <dgm:cxn modelId="{A0E7580D-7207-4356-A66C-6F16150D4479}" type="presParOf" srcId="{4E5B32DD-B2BE-452B-BCFE-FBDCA052CF78}" destId="{BE6C0916-D1A5-4884-B384-55DF7E794490}" srcOrd="2" destOrd="0" presId="urn:microsoft.com/office/officeart/2018/2/layout/IconVerticalSolidList"/>
    <dgm:cxn modelId="{E55D4F67-8744-41A1-BB0E-6CE3B3F64DC9}" type="presParOf" srcId="{4E5B32DD-B2BE-452B-BCFE-FBDCA052CF78}" destId="{EC33A912-EDA9-4495-9D28-B18555976457}" srcOrd="3" destOrd="0" presId="urn:microsoft.com/office/officeart/2018/2/layout/IconVerticalSolidList"/>
    <dgm:cxn modelId="{4321E126-E83C-40C6-91BD-133FB75DC85A}" type="presParOf" srcId="{770EE8F9-9FF1-486C-BD27-8E28B83D7F9E}" destId="{EBBAB168-8F39-4B12-80F0-B5A4482AF979}" srcOrd="1" destOrd="0" presId="urn:microsoft.com/office/officeart/2018/2/layout/IconVerticalSolidList"/>
    <dgm:cxn modelId="{9DD5A7B9-B903-4633-BF50-3C195775719E}" type="presParOf" srcId="{770EE8F9-9FF1-486C-BD27-8E28B83D7F9E}" destId="{4DCAB357-EDCA-4EFF-99D1-B07D4351CCBD}" srcOrd="2" destOrd="0" presId="urn:microsoft.com/office/officeart/2018/2/layout/IconVerticalSolidList"/>
    <dgm:cxn modelId="{9E51DB14-4602-4B0E-862F-927935427AF6}" type="presParOf" srcId="{4DCAB357-EDCA-4EFF-99D1-B07D4351CCBD}" destId="{7EAC6179-A665-4394-AC73-A27CA594D66E}" srcOrd="0" destOrd="0" presId="urn:microsoft.com/office/officeart/2018/2/layout/IconVerticalSolidList"/>
    <dgm:cxn modelId="{C5F07707-86E5-4009-BE8C-A94F41AEEFD7}" type="presParOf" srcId="{4DCAB357-EDCA-4EFF-99D1-B07D4351CCBD}" destId="{68874E66-C28B-45AC-B44D-49B977AA6F31}" srcOrd="1" destOrd="0" presId="urn:microsoft.com/office/officeart/2018/2/layout/IconVerticalSolidList"/>
    <dgm:cxn modelId="{3B9B6F18-7E66-4C16-9FD0-4E0E22B05EEA}" type="presParOf" srcId="{4DCAB357-EDCA-4EFF-99D1-B07D4351CCBD}" destId="{EB2D2FB1-95DE-45C0-835D-0CB723B3AB1A}" srcOrd="2" destOrd="0" presId="urn:microsoft.com/office/officeart/2018/2/layout/IconVerticalSolidList"/>
    <dgm:cxn modelId="{B8550D97-CCC4-43BA-ACFF-D05E6F2EC222}" type="presParOf" srcId="{4DCAB357-EDCA-4EFF-99D1-B07D4351CCBD}" destId="{62C893C0-9CF6-4E31-B5A1-B6F7DB126B99}" srcOrd="3" destOrd="0" presId="urn:microsoft.com/office/officeart/2018/2/layout/IconVerticalSolidList"/>
    <dgm:cxn modelId="{473B8BCD-EA1F-44F2-A083-4B63E1E1163F}" type="presParOf" srcId="{770EE8F9-9FF1-486C-BD27-8E28B83D7F9E}" destId="{CD30471E-9C9D-4105-9553-3E0F4E9A75C8}" srcOrd="3" destOrd="0" presId="urn:microsoft.com/office/officeart/2018/2/layout/IconVerticalSolidList"/>
    <dgm:cxn modelId="{C0795D9F-F94F-4216-85C1-EC37A836E454}" type="presParOf" srcId="{770EE8F9-9FF1-486C-BD27-8E28B83D7F9E}" destId="{00EB9DC4-D01F-4733-88B7-B5073713A520}" srcOrd="4" destOrd="0" presId="urn:microsoft.com/office/officeart/2018/2/layout/IconVerticalSolidList"/>
    <dgm:cxn modelId="{4DA00437-9F87-4FDD-8DFD-6803D067C927}" type="presParOf" srcId="{00EB9DC4-D01F-4733-88B7-B5073713A520}" destId="{4E411C41-F318-4C88-A7EC-C0217FC54FC3}" srcOrd="0" destOrd="0" presId="urn:microsoft.com/office/officeart/2018/2/layout/IconVerticalSolidList"/>
    <dgm:cxn modelId="{85DF3F06-5EE2-413A-8A74-D4A82DF4DC35}" type="presParOf" srcId="{00EB9DC4-D01F-4733-88B7-B5073713A520}" destId="{1D312433-7812-4562-B83E-331A635F9BBB}" srcOrd="1" destOrd="0" presId="urn:microsoft.com/office/officeart/2018/2/layout/IconVerticalSolidList"/>
    <dgm:cxn modelId="{2BDEEFB1-05FC-4E78-B39C-B17BE4016E36}" type="presParOf" srcId="{00EB9DC4-D01F-4733-88B7-B5073713A520}" destId="{EC332367-AE38-4169-9A18-1E7538524912}" srcOrd="2" destOrd="0" presId="urn:microsoft.com/office/officeart/2018/2/layout/IconVerticalSolidList"/>
    <dgm:cxn modelId="{212BD16A-8011-4F7B-ABCE-D459D427A86B}" type="presParOf" srcId="{00EB9DC4-D01F-4733-88B7-B5073713A520}" destId="{BECCE7AB-2A47-4810-AFCD-9AA6F6444A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922BF-C644-4D6D-BEC2-C4CBDFDD51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6B0A06DD-4156-41F2-A86A-C17BFC8A6C4B}">
      <dgm:prSet/>
      <dgm:spPr/>
      <dgm:t>
        <a:bodyPr/>
        <a:lstStyle/>
        <a:p>
          <a:r>
            <a:rPr lang="pt-BR" dirty="0"/>
            <a:t>Fazer uma análise da sua vinícola;</a:t>
          </a:r>
          <a:endParaRPr lang="en-US" dirty="0"/>
        </a:p>
      </dgm:t>
    </dgm:pt>
    <dgm:pt modelId="{94CD9786-0862-48EE-9F29-0B85A6B28901}" type="parTrans" cxnId="{6A79B072-DD42-441A-95B2-BF8A2612A986}">
      <dgm:prSet/>
      <dgm:spPr/>
      <dgm:t>
        <a:bodyPr/>
        <a:lstStyle/>
        <a:p>
          <a:endParaRPr lang="en-US"/>
        </a:p>
      </dgm:t>
    </dgm:pt>
    <dgm:pt modelId="{C506E7FE-E308-4313-800F-847D60F0CEA5}" type="sibTrans" cxnId="{6A79B072-DD42-441A-95B2-BF8A2612A986}">
      <dgm:prSet/>
      <dgm:spPr/>
      <dgm:t>
        <a:bodyPr/>
        <a:lstStyle/>
        <a:p>
          <a:endParaRPr lang="en-US"/>
        </a:p>
      </dgm:t>
    </dgm:pt>
    <dgm:pt modelId="{9973AB03-7FDB-42EE-89E8-2B929B971F9C}">
      <dgm:prSet/>
      <dgm:spPr/>
      <dgm:t>
        <a:bodyPr/>
        <a:lstStyle/>
        <a:p>
          <a:r>
            <a:rPr lang="pt-BR" dirty="0"/>
            <a:t>Implantar o sistema necessário para receber as informações de temperatura;</a:t>
          </a:r>
          <a:endParaRPr lang="en-US" dirty="0"/>
        </a:p>
      </dgm:t>
    </dgm:pt>
    <dgm:pt modelId="{085BC075-46BF-4649-BD63-BDC3A845968C}" type="parTrans" cxnId="{49039CD5-E9D4-4971-A811-831EE265ED69}">
      <dgm:prSet/>
      <dgm:spPr/>
      <dgm:t>
        <a:bodyPr/>
        <a:lstStyle/>
        <a:p>
          <a:endParaRPr lang="en-US"/>
        </a:p>
      </dgm:t>
    </dgm:pt>
    <dgm:pt modelId="{CC17BF39-57D9-49DE-ABAE-8AD42765D966}" type="sibTrans" cxnId="{49039CD5-E9D4-4971-A811-831EE265ED69}">
      <dgm:prSet/>
      <dgm:spPr/>
      <dgm:t>
        <a:bodyPr/>
        <a:lstStyle/>
        <a:p>
          <a:endParaRPr lang="en-US"/>
        </a:p>
      </dgm:t>
    </dgm:pt>
    <dgm:pt modelId="{0782E6CC-AD16-48CB-927F-A5FDBAEA557A}">
      <dgm:prSet/>
      <dgm:spPr/>
      <dgm:t>
        <a:bodyPr/>
        <a:lstStyle/>
        <a:p>
          <a:r>
            <a:rPr lang="pt-BR"/>
            <a:t>Utilizando as informações, automatizar o sistema de resfriamento e umidade;</a:t>
          </a:r>
          <a:endParaRPr lang="en-US"/>
        </a:p>
      </dgm:t>
    </dgm:pt>
    <dgm:pt modelId="{D15894F4-3C04-4565-9DC6-6EF0B8728582}" type="parTrans" cxnId="{92D365D4-3384-4C94-95E6-2275616D26F6}">
      <dgm:prSet/>
      <dgm:spPr/>
      <dgm:t>
        <a:bodyPr/>
        <a:lstStyle/>
        <a:p>
          <a:endParaRPr lang="en-US"/>
        </a:p>
      </dgm:t>
    </dgm:pt>
    <dgm:pt modelId="{78F7CAB4-D913-4855-9779-A4503B0E7BA3}" type="sibTrans" cxnId="{92D365D4-3384-4C94-95E6-2275616D26F6}">
      <dgm:prSet/>
      <dgm:spPr/>
      <dgm:t>
        <a:bodyPr/>
        <a:lstStyle/>
        <a:p>
          <a:endParaRPr lang="en-US"/>
        </a:p>
      </dgm:t>
    </dgm:pt>
    <dgm:pt modelId="{4C0F456E-2D0E-4F55-ABAF-BA517BDE403B}">
      <dgm:prSet/>
      <dgm:spPr/>
      <dgm:t>
        <a:bodyPr/>
        <a:lstStyle/>
        <a:p>
          <a:r>
            <a:rPr lang="pt-BR"/>
            <a:t>Você recebe as informações em tempo real;</a:t>
          </a:r>
          <a:endParaRPr lang="en-US"/>
        </a:p>
      </dgm:t>
    </dgm:pt>
    <dgm:pt modelId="{261A951E-1CA8-44A8-8185-3052090A177A}" type="parTrans" cxnId="{16BD28FA-F201-4CD8-9549-1DF304C4D907}">
      <dgm:prSet/>
      <dgm:spPr/>
      <dgm:t>
        <a:bodyPr/>
        <a:lstStyle/>
        <a:p>
          <a:endParaRPr lang="en-US"/>
        </a:p>
      </dgm:t>
    </dgm:pt>
    <dgm:pt modelId="{8F35A3C6-96C6-454F-8DE0-9F207680D56D}" type="sibTrans" cxnId="{16BD28FA-F201-4CD8-9549-1DF304C4D907}">
      <dgm:prSet/>
      <dgm:spPr/>
      <dgm:t>
        <a:bodyPr/>
        <a:lstStyle/>
        <a:p>
          <a:endParaRPr lang="en-US"/>
        </a:p>
      </dgm:t>
    </dgm:pt>
    <dgm:pt modelId="{827F9107-3BCD-41FD-A168-6F3695F5968A}">
      <dgm:prSet/>
      <dgm:spPr/>
      <dgm:t>
        <a:bodyPr/>
        <a:lstStyle/>
        <a:p>
          <a:r>
            <a:rPr lang="pt-BR" dirty="0"/>
            <a:t>Você economiza e lucra na qualidade do seu vinho!</a:t>
          </a:r>
          <a:endParaRPr lang="en-US" dirty="0"/>
        </a:p>
      </dgm:t>
    </dgm:pt>
    <dgm:pt modelId="{D21D40A0-4B83-4C5B-AE75-B6379DE32C53}" type="parTrans" cxnId="{8343289E-1CBD-492C-844D-49AD005FB2DD}">
      <dgm:prSet/>
      <dgm:spPr/>
      <dgm:t>
        <a:bodyPr/>
        <a:lstStyle/>
        <a:p>
          <a:endParaRPr lang="en-US"/>
        </a:p>
      </dgm:t>
    </dgm:pt>
    <dgm:pt modelId="{9E3B0518-8D11-4866-ADA6-A09156905674}" type="sibTrans" cxnId="{8343289E-1CBD-492C-844D-49AD005FB2DD}">
      <dgm:prSet/>
      <dgm:spPr/>
      <dgm:t>
        <a:bodyPr/>
        <a:lstStyle/>
        <a:p>
          <a:endParaRPr lang="en-US"/>
        </a:p>
      </dgm:t>
    </dgm:pt>
    <dgm:pt modelId="{BB5C1B46-5240-48DE-B29C-CD9127222EC2}" type="pres">
      <dgm:prSet presAssocID="{A1A922BF-C644-4D6D-BEC2-C4CBDFDD51B4}" presName="root" presStyleCnt="0">
        <dgm:presLayoutVars>
          <dgm:dir/>
          <dgm:resizeHandles val="exact"/>
        </dgm:presLayoutVars>
      </dgm:prSet>
      <dgm:spPr/>
    </dgm:pt>
    <dgm:pt modelId="{0CAE4616-7029-4780-AC07-20BC3BB218B9}" type="pres">
      <dgm:prSet presAssocID="{6B0A06DD-4156-41F2-A86A-C17BFC8A6C4B}" presName="compNode" presStyleCnt="0"/>
      <dgm:spPr/>
    </dgm:pt>
    <dgm:pt modelId="{E06CC75F-B077-4E80-A72B-952D49558B1D}" type="pres">
      <dgm:prSet presAssocID="{6B0A06DD-4156-41F2-A86A-C17BFC8A6C4B}" presName="bgRect" presStyleLbl="bgShp" presStyleIdx="0" presStyleCnt="5"/>
      <dgm:spPr/>
    </dgm:pt>
    <dgm:pt modelId="{DEFBF327-6781-4C20-A30D-5F4CBE16DB91}" type="pres">
      <dgm:prSet presAssocID="{6B0A06DD-4156-41F2-A86A-C17BFC8A6C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vas com preenchimento sólido"/>
        </a:ext>
      </dgm:extLst>
    </dgm:pt>
    <dgm:pt modelId="{2242583A-DD68-4428-8CBB-8032C38222EB}" type="pres">
      <dgm:prSet presAssocID="{6B0A06DD-4156-41F2-A86A-C17BFC8A6C4B}" presName="spaceRect" presStyleCnt="0"/>
      <dgm:spPr/>
    </dgm:pt>
    <dgm:pt modelId="{44C5633D-29D6-42ED-BBAE-1697A2E7F49B}" type="pres">
      <dgm:prSet presAssocID="{6B0A06DD-4156-41F2-A86A-C17BFC8A6C4B}" presName="parTx" presStyleLbl="revTx" presStyleIdx="0" presStyleCnt="5">
        <dgm:presLayoutVars>
          <dgm:chMax val="0"/>
          <dgm:chPref val="0"/>
        </dgm:presLayoutVars>
      </dgm:prSet>
      <dgm:spPr/>
    </dgm:pt>
    <dgm:pt modelId="{1C918D02-22AE-451A-B4B8-9A03FE70D653}" type="pres">
      <dgm:prSet presAssocID="{C506E7FE-E308-4313-800F-847D60F0CEA5}" presName="sibTrans" presStyleCnt="0"/>
      <dgm:spPr/>
    </dgm:pt>
    <dgm:pt modelId="{D6F1633F-C3C7-4314-9C64-5BF0FA5C45A0}" type="pres">
      <dgm:prSet presAssocID="{9973AB03-7FDB-42EE-89E8-2B929B971F9C}" presName="compNode" presStyleCnt="0"/>
      <dgm:spPr/>
    </dgm:pt>
    <dgm:pt modelId="{5C31B6B5-B5B6-412A-858E-5FAE86FD8B31}" type="pres">
      <dgm:prSet presAssocID="{9973AB03-7FDB-42EE-89E8-2B929B971F9C}" presName="bgRect" presStyleLbl="bgShp" presStyleIdx="1" presStyleCnt="5"/>
      <dgm:spPr/>
    </dgm:pt>
    <dgm:pt modelId="{AC838C6F-2B34-423B-8DE9-8AEAA6722B04}" type="pres">
      <dgm:prSet presAssocID="{9973AB03-7FDB-42EE-89E8-2B929B971F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2B2921A5-4B7D-48B2-8604-65A3862FB227}" type="pres">
      <dgm:prSet presAssocID="{9973AB03-7FDB-42EE-89E8-2B929B971F9C}" presName="spaceRect" presStyleCnt="0"/>
      <dgm:spPr/>
    </dgm:pt>
    <dgm:pt modelId="{EE44CEE7-B14D-46EA-A475-7AE216F7CF49}" type="pres">
      <dgm:prSet presAssocID="{9973AB03-7FDB-42EE-89E8-2B929B971F9C}" presName="parTx" presStyleLbl="revTx" presStyleIdx="1" presStyleCnt="5">
        <dgm:presLayoutVars>
          <dgm:chMax val="0"/>
          <dgm:chPref val="0"/>
        </dgm:presLayoutVars>
      </dgm:prSet>
      <dgm:spPr/>
    </dgm:pt>
    <dgm:pt modelId="{EA200E43-8CFD-4127-8FFF-766442769E43}" type="pres">
      <dgm:prSet presAssocID="{CC17BF39-57D9-49DE-ABAE-8AD42765D966}" presName="sibTrans" presStyleCnt="0"/>
      <dgm:spPr/>
    </dgm:pt>
    <dgm:pt modelId="{6044C780-2411-4372-84E7-604019BC12F9}" type="pres">
      <dgm:prSet presAssocID="{0782E6CC-AD16-48CB-927F-A5FDBAEA557A}" presName="compNode" presStyleCnt="0"/>
      <dgm:spPr/>
    </dgm:pt>
    <dgm:pt modelId="{0CFB8947-67EF-4281-95E9-469268899BC3}" type="pres">
      <dgm:prSet presAssocID="{0782E6CC-AD16-48CB-927F-A5FDBAEA557A}" presName="bgRect" presStyleLbl="bgShp" presStyleIdx="2" presStyleCnt="5"/>
      <dgm:spPr/>
    </dgm:pt>
    <dgm:pt modelId="{5BC5E2E9-D8E4-441F-B8A6-603B3E36ABF0}" type="pres">
      <dgm:prSet presAssocID="{0782E6CC-AD16-48CB-927F-A5FDBAEA55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04A7EBF0-1371-4D62-9CE3-9064AE8E7DA4}" type="pres">
      <dgm:prSet presAssocID="{0782E6CC-AD16-48CB-927F-A5FDBAEA557A}" presName="spaceRect" presStyleCnt="0"/>
      <dgm:spPr/>
    </dgm:pt>
    <dgm:pt modelId="{278E3935-EFA8-4CD4-8D93-6DF7733E8345}" type="pres">
      <dgm:prSet presAssocID="{0782E6CC-AD16-48CB-927F-A5FDBAEA557A}" presName="parTx" presStyleLbl="revTx" presStyleIdx="2" presStyleCnt="5">
        <dgm:presLayoutVars>
          <dgm:chMax val="0"/>
          <dgm:chPref val="0"/>
        </dgm:presLayoutVars>
      </dgm:prSet>
      <dgm:spPr/>
    </dgm:pt>
    <dgm:pt modelId="{0CA4C094-405E-49F4-BF04-40C73D73F152}" type="pres">
      <dgm:prSet presAssocID="{78F7CAB4-D913-4855-9779-A4503B0E7BA3}" presName="sibTrans" presStyleCnt="0"/>
      <dgm:spPr/>
    </dgm:pt>
    <dgm:pt modelId="{EA5F5089-689D-4EAF-82AF-83D0B7E66648}" type="pres">
      <dgm:prSet presAssocID="{4C0F456E-2D0E-4F55-ABAF-BA517BDE403B}" presName="compNode" presStyleCnt="0"/>
      <dgm:spPr/>
    </dgm:pt>
    <dgm:pt modelId="{891D92CE-1C6A-4097-9223-424C644782DA}" type="pres">
      <dgm:prSet presAssocID="{4C0F456E-2D0E-4F55-ABAF-BA517BDE403B}" presName="bgRect" presStyleLbl="bgShp" presStyleIdx="3" presStyleCnt="5"/>
      <dgm:spPr/>
    </dgm:pt>
    <dgm:pt modelId="{0CBE2C3E-C083-481B-B205-E690D95AC50B}" type="pres">
      <dgm:prSet presAssocID="{4C0F456E-2D0E-4F55-ABAF-BA517BDE403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com preenchimento sólido"/>
        </a:ext>
      </dgm:extLst>
    </dgm:pt>
    <dgm:pt modelId="{D694D26E-2713-4930-BA4B-37BDF2065808}" type="pres">
      <dgm:prSet presAssocID="{4C0F456E-2D0E-4F55-ABAF-BA517BDE403B}" presName="spaceRect" presStyleCnt="0"/>
      <dgm:spPr/>
    </dgm:pt>
    <dgm:pt modelId="{112EA998-726D-46A3-9CBE-0ABFF1F689AC}" type="pres">
      <dgm:prSet presAssocID="{4C0F456E-2D0E-4F55-ABAF-BA517BDE403B}" presName="parTx" presStyleLbl="revTx" presStyleIdx="3" presStyleCnt="5">
        <dgm:presLayoutVars>
          <dgm:chMax val="0"/>
          <dgm:chPref val="0"/>
        </dgm:presLayoutVars>
      </dgm:prSet>
      <dgm:spPr/>
    </dgm:pt>
    <dgm:pt modelId="{4D4E42EF-26B7-404E-9DA6-7C1191E9995E}" type="pres">
      <dgm:prSet presAssocID="{8F35A3C6-96C6-454F-8DE0-9F207680D56D}" presName="sibTrans" presStyleCnt="0"/>
      <dgm:spPr/>
    </dgm:pt>
    <dgm:pt modelId="{6C657EAC-9CE1-4B17-9E28-15573641F73A}" type="pres">
      <dgm:prSet presAssocID="{827F9107-3BCD-41FD-A168-6F3695F5968A}" presName="compNode" presStyleCnt="0"/>
      <dgm:spPr/>
    </dgm:pt>
    <dgm:pt modelId="{DDBD44AD-BD33-4ACF-91E8-A6072401D7BC}" type="pres">
      <dgm:prSet presAssocID="{827F9107-3BCD-41FD-A168-6F3695F5968A}" presName="bgRect" presStyleLbl="bgShp" presStyleIdx="4" presStyleCnt="5"/>
      <dgm:spPr/>
    </dgm:pt>
    <dgm:pt modelId="{F928E563-9202-4897-93B6-21764747B096}" type="pres">
      <dgm:prSet presAssocID="{827F9107-3BCD-41FD-A168-6F3695F596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com preenchimento sólido"/>
        </a:ext>
      </dgm:extLst>
    </dgm:pt>
    <dgm:pt modelId="{5748791E-45F0-45C4-B465-3DC6C87C7509}" type="pres">
      <dgm:prSet presAssocID="{827F9107-3BCD-41FD-A168-6F3695F5968A}" presName="spaceRect" presStyleCnt="0"/>
      <dgm:spPr/>
    </dgm:pt>
    <dgm:pt modelId="{62B4752E-0F69-41A0-A176-52E117B1C000}" type="pres">
      <dgm:prSet presAssocID="{827F9107-3BCD-41FD-A168-6F3695F5968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C483401-5E25-4E88-A376-70FD9F5A8076}" type="presOf" srcId="{6B0A06DD-4156-41F2-A86A-C17BFC8A6C4B}" destId="{44C5633D-29D6-42ED-BBAE-1697A2E7F49B}" srcOrd="0" destOrd="0" presId="urn:microsoft.com/office/officeart/2018/2/layout/IconVerticalSolidList"/>
    <dgm:cxn modelId="{6341F336-2C92-4488-BCC7-1FB9372B988E}" type="presOf" srcId="{A1A922BF-C644-4D6D-BEC2-C4CBDFDD51B4}" destId="{BB5C1B46-5240-48DE-B29C-CD9127222EC2}" srcOrd="0" destOrd="0" presId="urn:microsoft.com/office/officeart/2018/2/layout/IconVerticalSolidList"/>
    <dgm:cxn modelId="{6A79B072-DD42-441A-95B2-BF8A2612A986}" srcId="{A1A922BF-C644-4D6D-BEC2-C4CBDFDD51B4}" destId="{6B0A06DD-4156-41F2-A86A-C17BFC8A6C4B}" srcOrd="0" destOrd="0" parTransId="{94CD9786-0862-48EE-9F29-0B85A6B28901}" sibTransId="{C506E7FE-E308-4313-800F-847D60F0CEA5}"/>
    <dgm:cxn modelId="{AF69B984-F1F1-4441-9C77-9E741E7D0AEF}" type="presOf" srcId="{9973AB03-7FDB-42EE-89E8-2B929B971F9C}" destId="{EE44CEE7-B14D-46EA-A475-7AE216F7CF49}" srcOrd="0" destOrd="0" presId="urn:microsoft.com/office/officeart/2018/2/layout/IconVerticalSolidList"/>
    <dgm:cxn modelId="{8343289E-1CBD-492C-844D-49AD005FB2DD}" srcId="{A1A922BF-C644-4D6D-BEC2-C4CBDFDD51B4}" destId="{827F9107-3BCD-41FD-A168-6F3695F5968A}" srcOrd="4" destOrd="0" parTransId="{D21D40A0-4B83-4C5B-AE75-B6379DE32C53}" sibTransId="{9E3B0518-8D11-4866-ADA6-A09156905674}"/>
    <dgm:cxn modelId="{F39A66A5-DD9D-4EDC-95B1-C975A13C83C6}" type="presOf" srcId="{0782E6CC-AD16-48CB-927F-A5FDBAEA557A}" destId="{278E3935-EFA8-4CD4-8D93-6DF7733E8345}" srcOrd="0" destOrd="0" presId="urn:microsoft.com/office/officeart/2018/2/layout/IconVerticalSolidList"/>
    <dgm:cxn modelId="{92D365D4-3384-4C94-95E6-2275616D26F6}" srcId="{A1A922BF-C644-4D6D-BEC2-C4CBDFDD51B4}" destId="{0782E6CC-AD16-48CB-927F-A5FDBAEA557A}" srcOrd="2" destOrd="0" parTransId="{D15894F4-3C04-4565-9DC6-6EF0B8728582}" sibTransId="{78F7CAB4-D913-4855-9779-A4503B0E7BA3}"/>
    <dgm:cxn modelId="{49039CD5-E9D4-4971-A811-831EE265ED69}" srcId="{A1A922BF-C644-4D6D-BEC2-C4CBDFDD51B4}" destId="{9973AB03-7FDB-42EE-89E8-2B929B971F9C}" srcOrd="1" destOrd="0" parTransId="{085BC075-46BF-4649-BD63-BDC3A845968C}" sibTransId="{CC17BF39-57D9-49DE-ABAE-8AD42765D966}"/>
    <dgm:cxn modelId="{001E54E5-36BC-4CCC-80FF-1BF153BEAAE6}" type="presOf" srcId="{827F9107-3BCD-41FD-A168-6F3695F5968A}" destId="{62B4752E-0F69-41A0-A176-52E117B1C000}" srcOrd="0" destOrd="0" presId="urn:microsoft.com/office/officeart/2018/2/layout/IconVerticalSolidList"/>
    <dgm:cxn modelId="{16BD28FA-F201-4CD8-9549-1DF304C4D907}" srcId="{A1A922BF-C644-4D6D-BEC2-C4CBDFDD51B4}" destId="{4C0F456E-2D0E-4F55-ABAF-BA517BDE403B}" srcOrd="3" destOrd="0" parTransId="{261A951E-1CA8-44A8-8185-3052090A177A}" sibTransId="{8F35A3C6-96C6-454F-8DE0-9F207680D56D}"/>
    <dgm:cxn modelId="{851839FB-4B4E-4B49-BD8A-3B02570130F2}" type="presOf" srcId="{4C0F456E-2D0E-4F55-ABAF-BA517BDE403B}" destId="{112EA998-726D-46A3-9CBE-0ABFF1F689AC}" srcOrd="0" destOrd="0" presId="urn:microsoft.com/office/officeart/2018/2/layout/IconVerticalSolidList"/>
    <dgm:cxn modelId="{9BBE5D39-1148-4CB3-A660-B586D4B7BA21}" type="presParOf" srcId="{BB5C1B46-5240-48DE-B29C-CD9127222EC2}" destId="{0CAE4616-7029-4780-AC07-20BC3BB218B9}" srcOrd="0" destOrd="0" presId="urn:microsoft.com/office/officeart/2018/2/layout/IconVerticalSolidList"/>
    <dgm:cxn modelId="{B625F9EB-8986-489E-98FC-C80E521F7FC7}" type="presParOf" srcId="{0CAE4616-7029-4780-AC07-20BC3BB218B9}" destId="{E06CC75F-B077-4E80-A72B-952D49558B1D}" srcOrd="0" destOrd="0" presId="urn:microsoft.com/office/officeart/2018/2/layout/IconVerticalSolidList"/>
    <dgm:cxn modelId="{EB3D4387-D0F3-4051-B6B6-3258445969F8}" type="presParOf" srcId="{0CAE4616-7029-4780-AC07-20BC3BB218B9}" destId="{DEFBF327-6781-4C20-A30D-5F4CBE16DB91}" srcOrd="1" destOrd="0" presId="urn:microsoft.com/office/officeart/2018/2/layout/IconVerticalSolidList"/>
    <dgm:cxn modelId="{884FF53C-4B66-481C-8A65-5F7C99A49E0D}" type="presParOf" srcId="{0CAE4616-7029-4780-AC07-20BC3BB218B9}" destId="{2242583A-DD68-4428-8CBB-8032C38222EB}" srcOrd="2" destOrd="0" presId="urn:microsoft.com/office/officeart/2018/2/layout/IconVerticalSolidList"/>
    <dgm:cxn modelId="{195DCB53-82D0-4D8B-A87F-E573337C6260}" type="presParOf" srcId="{0CAE4616-7029-4780-AC07-20BC3BB218B9}" destId="{44C5633D-29D6-42ED-BBAE-1697A2E7F49B}" srcOrd="3" destOrd="0" presId="urn:microsoft.com/office/officeart/2018/2/layout/IconVerticalSolidList"/>
    <dgm:cxn modelId="{35A8D987-41AB-473A-984A-9499C026CBB0}" type="presParOf" srcId="{BB5C1B46-5240-48DE-B29C-CD9127222EC2}" destId="{1C918D02-22AE-451A-B4B8-9A03FE70D653}" srcOrd="1" destOrd="0" presId="urn:microsoft.com/office/officeart/2018/2/layout/IconVerticalSolidList"/>
    <dgm:cxn modelId="{DDC952F5-2CBF-4F47-A34A-C42540F4C72C}" type="presParOf" srcId="{BB5C1B46-5240-48DE-B29C-CD9127222EC2}" destId="{D6F1633F-C3C7-4314-9C64-5BF0FA5C45A0}" srcOrd="2" destOrd="0" presId="urn:microsoft.com/office/officeart/2018/2/layout/IconVerticalSolidList"/>
    <dgm:cxn modelId="{2B9EC8D1-F5AF-4C52-8550-C17F7889528A}" type="presParOf" srcId="{D6F1633F-C3C7-4314-9C64-5BF0FA5C45A0}" destId="{5C31B6B5-B5B6-412A-858E-5FAE86FD8B31}" srcOrd="0" destOrd="0" presId="urn:microsoft.com/office/officeart/2018/2/layout/IconVerticalSolidList"/>
    <dgm:cxn modelId="{56F3DD06-42DB-4C2E-A984-0B42A2188E8A}" type="presParOf" srcId="{D6F1633F-C3C7-4314-9C64-5BF0FA5C45A0}" destId="{AC838C6F-2B34-423B-8DE9-8AEAA6722B04}" srcOrd="1" destOrd="0" presId="urn:microsoft.com/office/officeart/2018/2/layout/IconVerticalSolidList"/>
    <dgm:cxn modelId="{574D9C2F-A6DC-4CE8-9802-CE57AF93F7BF}" type="presParOf" srcId="{D6F1633F-C3C7-4314-9C64-5BF0FA5C45A0}" destId="{2B2921A5-4B7D-48B2-8604-65A3862FB227}" srcOrd="2" destOrd="0" presId="urn:microsoft.com/office/officeart/2018/2/layout/IconVerticalSolidList"/>
    <dgm:cxn modelId="{180CB1E2-B8F1-4953-9677-C8215FEAE9F3}" type="presParOf" srcId="{D6F1633F-C3C7-4314-9C64-5BF0FA5C45A0}" destId="{EE44CEE7-B14D-46EA-A475-7AE216F7CF49}" srcOrd="3" destOrd="0" presId="urn:microsoft.com/office/officeart/2018/2/layout/IconVerticalSolidList"/>
    <dgm:cxn modelId="{E0930B7F-42CB-4162-89B2-E6AF8896A05C}" type="presParOf" srcId="{BB5C1B46-5240-48DE-B29C-CD9127222EC2}" destId="{EA200E43-8CFD-4127-8FFF-766442769E43}" srcOrd="3" destOrd="0" presId="urn:microsoft.com/office/officeart/2018/2/layout/IconVerticalSolidList"/>
    <dgm:cxn modelId="{186558A4-68C6-44F1-93AF-591F4A4AED5F}" type="presParOf" srcId="{BB5C1B46-5240-48DE-B29C-CD9127222EC2}" destId="{6044C780-2411-4372-84E7-604019BC12F9}" srcOrd="4" destOrd="0" presId="urn:microsoft.com/office/officeart/2018/2/layout/IconVerticalSolidList"/>
    <dgm:cxn modelId="{1E73A355-0036-4EEE-82ED-0536369CC543}" type="presParOf" srcId="{6044C780-2411-4372-84E7-604019BC12F9}" destId="{0CFB8947-67EF-4281-95E9-469268899BC3}" srcOrd="0" destOrd="0" presId="urn:microsoft.com/office/officeart/2018/2/layout/IconVerticalSolidList"/>
    <dgm:cxn modelId="{C557C3A2-74F1-40DC-B7AF-A0B6AAA416DE}" type="presParOf" srcId="{6044C780-2411-4372-84E7-604019BC12F9}" destId="{5BC5E2E9-D8E4-441F-B8A6-603B3E36ABF0}" srcOrd="1" destOrd="0" presId="urn:microsoft.com/office/officeart/2018/2/layout/IconVerticalSolidList"/>
    <dgm:cxn modelId="{573A0E18-F260-4907-A161-1405936112C4}" type="presParOf" srcId="{6044C780-2411-4372-84E7-604019BC12F9}" destId="{04A7EBF0-1371-4D62-9CE3-9064AE8E7DA4}" srcOrd="2" destOrd="0" presId="urn:microsoft.com/office/officeart/2018/2/layout/IconVerticalSolidList"/>
    <dgm:cxn modelId="{491BED4B-2DFE-49E3-84DE-2987D4AD8B41}" type="presParOf" srcId="{6044C780-2411-4372-84E7-604019BC12F9}" destId="{278E3935-EFA8-4CD4-8D93-6DF7733E8345}" srcOrd="3" destOrd="0" presId="urn:microsoft.com/office/officeart/2018/2/layout/IconVerticalSolidList"/>
    <dgm:cxn modelId="{3CBAEEEC-E781-4C0A-97D0-743AF6090200}" type="presParOf" srcId="{BB5C1B46-5240-48DE-B29C-CD9127222EC2}" destId="{0CA4C094-405E-49F4-BF04-40C73D73F152}" srcOrd="5" destOrd="0" presId="urn:microsoft.com/office/officeart/2018/2/layout/IconVerticalSolidList"/>
    <dgm:cxn modelId="{F50D5A89-2542-4AA8-8CC1-C5D83970C7EA}" type="presParOf" srcId="{BB5C1B46-5240-48DE-B29C-CD9127222EC2}" destId="{EA5F5089-689D-4EAF-82AF-83D0B7E66648}" srcOrd="6" destOrd="0" presId="urn:microsoft.com/office/officeart/2018/2/layout/IconVerticalSolidList"/>
    <dgm:cxn modelId="{2462A0FF-B745-4B51-BF47-D56AF20DB680}" type="presParOf" srcId="{EA5F5089-689D-4EAF-82AF-83D0B7E66648}" destId="{891D92CE-1C6A-4097-9223-424C644782DA}" srcOrd="0" destOrd="0" presId="urn:microsoft.com/office/officeart/2018/2/layout/IconVerticalSolidList"/>
    <dgm:cxn modelId="{B4FDA425-8C22-4B81-84A6-6CF7F1163A43}" type="presParOf" srcId="{EA5F5089-689D-4EAF-82AF-83D0B7E66648}" destId="{0CBE2C3E-C083-481B-B205-E690D95AC50B}" srcOrd="1" destOrd="0" presId="urn:microsoft.com/office/officeart/2018/2/layout/IconVerticalSolidList"/>
    <dgm:cxn modelId="{7DDEBE24-E6B1-4AE0-8D13-5208009F1784}" type="presParOf" srcId="{EA5F5089-689D-4EAF-82AF-83D0B7E66648}" destId="{D694D26E-2713-4930-BA4B-37BDF2065808}" srcOrd="2" destOrd="0" presId="urn:microsoft.com/office/officeart/2018/2/layout/IconVerticalSolidList"/>
    <dgm:cxn modelId="{6D61902C-E05C-48DC-9E69-DF91D2226756}" type="presParOf" srcId="{EA5F5089-689D-4EAF-82AF-83D0B7E66648}" destId="{112EA998-726D-46A3-9CBE-0ABFF1F689AC}" srcOrd="3" destOrd="0" presId="urn:microsoft.com/office/officeart/2018/2/layout/IconVerticalSolidList"/>
    <dgm:cxn modelId="{A34E419D-9311-4783-8913-C9CDD23E2161}" type="presParOf" srcId="{BB5C1B46-5240-48DE-B29C-CD9127222EC2}" destId="{4D4E42EF-26B7-404E-9DA6-7C1191E9995E}" srcOrd="7" destOrd="0" presId="urn:microsoft.com/office/officeart/2018/2/layout/IconVerticalSolidList"/>
    <dgm:cxn modelId="{58F6AC69-C636-4A02-91FF-98406329F650}" type="presParOf" srcId="{BB5C1B46-5240-48DE-B29C-CD9127222EC2}" destId="{6C657EAC-9CE1-4B17-9E28-15573641F73A}" srcOrd="8" destOrd="0" presId="urn:microsoft.com/office/officeart/2018/2/layout/IconVerticalSolidList"/>
    <dgm:cxn modelId="{3A67C782-0E7C-40D6-9247-4752D2EB026E}" type="presParOf" srcId="{6C657EAC-9CE1-4B17-9E28-15573641F73A}" destId="{DDBD44AD-BD33-4ACF-91E8-A6072401D7BC}" srcOrd="0" destOrd="0" presId="urn:microsoft.com/office/officeart/2018/2/layout/IconVerticalSolidList"/>
    <dgm:cxn modelId="{D81E4E09-68C2-446E-A6E1-71B96CF04B6A}" type="presParOf" srcId="{6C657EAC-9CE1-4B17-9E28-15573641F73A}" destId="{F928E563-9202-4897-93B6-21764747B096}" srcOrd="1" destOrd="0" presId="urn:microsoft.com/office/officeart/2018/2/layout/IconVerticalSolidList"/>
    <dgm:cxn modelId="{0CEA91D4-7936-4A01-983E-22668724EE42}" type="presParOf" srcId="{6C657EAC-9CE1-4B17-9E28-15573641F73A}" destId="{5748791E-45F0-45C4-B465-3DC6C87C7509}" srcOrd="2" destOrd="0" presId="urn:microsoft.com/office/officeart/2018/2/layout/IconVerticalSolidList"/>
    <dgm:cxn modelId="{BF3A0D39-922D-4845-959C-477C47DE7793}" type="presParOf" srcId="{6C657EAC-9CE1-4B17-9E28-15573641F73A}" destId="{62B4752E-0F69-41A0-A176-52E117B1C0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CD81F-E591-4EC2-9D3D-5AA92645B0B1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D3B3D-5DCF-47BF-9153-6B2BBBAEDAE4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3A912-EDA9-4495-9D28-B18555976457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vinho é uma bebida muito clássica e muito sofisticada, mas também tem um processo de maturação bem definido;</a:t>
          </a:r>
          <a:endParaRPr lang="en-US" sz="1700" kern="1200" dirty="0"/>
        </a:p>
      </dsp:txBody>
      <dsp:txXfrm>
        <a:off x="1927918" y="713"/>
        <a:ext cx="5075858" cy="1669193"/>
      </dsp:txXfrm>
    </dsp:sp>
    <dsp:sp modelId="{7EAC6179-A665-4394-AC73-A27CA594D66E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4E66-C28B-45AC-B44D-49B977AA6F31}">
      <dsp:nvSpPr>
        <dsp:cNvPr id="0" name=""/>
        <dsp:cNvSpPr/>
      </dsp:nvSpPr>
      <dsp:spPr>
        <a:xfrm>
          <a:off x="3376795" y="4748441"/>
          <a:ext cx="918056" cy="9180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893C0-9CF6-4E31-B5A1-B6F7DB126B99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principal desafio é manter o vinho em processo de maturação em uma temperatura e umidade ideais para um bom envelhecimento;</a:t>
          </a:r>
          <a:endParaRPr lang="en-US" sz="1700" kern="1200" dirty="0"/>
        </a:p>
      </dsp:txBody>
      <dsp:txXfrm>
        <a:off x="1927918" y="2087205"/>
        <a:ext cx="5075858" cy="1669193"/>
      </dsp:txXfrm>
    </dsp:sp>
    <dsp:sp modelId="{4E411C41-F318-4C88-A7EC-C0217FC54FC3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12433-7812-4562-B83E-331A635F9BBB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CE7AB-2A47-4810-AFCD-9AA6F6444A9D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O problema esta justamente nesse controle de temperatura, pois uma alteração brusca na temperatura e umidade afeta na qualidade do vinho, podendo levar a perda total do seu produto.</a:t>
          </a:r>
          <a:endParaRPr lang="en-US" sz="1700" kern="1200" dirty="0"/>
        </a:p>
      </dsp:txBody>
      <dsp:txXfrm>
        <a:off x="1927918" y="4173697"/>
        <a:ext cx="5075858" cy="1669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CC75F-B077-4E80-A72B-952D49558B1D}">
      <dsp:nvSpPr>
        <dsp:cNvPr id="0" name=""/>
        <dsp:cNvSpPr/>
      </dsp:nvSpPr>
      <dsp:spPr>
        <a:xfrm>
          <a:off x="0" y="4520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BF327-6781-4C20-A30D-5F4CBE16DB91}">
      <dsp:nvSpPr>
        <dsp:cNvPr id="0" name=""/>
        <dsp:cNvSpPr/>
      </dsp:nvSpPr>
      <dsp:spPr>
        <a:xfrm>
          <a:off x="291237" y="221143"/>
          <a:ext cx="529523" cy="529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5633D-29D6-42ED-BBAE-1697A2E7F49B}">
      <dsp:nvSpPr>
        <dsp:cNvPr id="0" name=""/>
        <dsp:cNvSpPr/>
      </dsp:nvSpPr>
      <dsp:spPr>
        <a:xfrm>
          <a:off x="1111998" y="4520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Fazer uma análise da sua vinícola;</a:t>
          </a:r>
          <a:endParaRPr lang="en-US" sz="1800" kern="1200" dirty="0"/>
        </a:p>
      </dsp:txBody>
      <dsp:txXfrm>
        <a:off x="1111998" y="4520"/>
        <a:ext cx="4514543" cy="962769"/>
      </dsp:txXfrm>
    </dsp:sp>
    <dsp:sp modelId="{5C31B6B5-B5B6-412A-858E-5FAE86FD8B31}">
      <dsp:nvSpPr>
        <dsp:cNvPr id="0" name=""/>
        <dsp:cNvSpPr/>
      </dsp:nvSpPr>
      <dsp:spPr>
        <a:xfrm>
          <a:off x="0" y="1207982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3846542"/>
            <a:satOff val="1663"/>
            <a:lumOff val="11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38C6F-2B34-423B-8DE9-8AEAA6722B04}">
      <dsp:nvSpPr>
        <dsp:cNvPr id="0" name=""/>
        <dsp:cNvSpPr/>
      </dsp:nvSpPr>
      <dsp:spPr>
        <a:xfrm>
          <a:off x="291237" y="1424605"/>
          <a:ext cx="529523" cy="529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4CEE7-B14D-46EA-A475-7AE216F7CF49}">
      <dsp:nvSpPr>
        <dsp:cNvPr id="0" name=""/>
        <dsp:cNvSpPr/>
      </dsp:nvSpPr>
      <dsp:spPr>
        <a:xfrm>
          <a:off x="1111998" y="1207982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Implantar o sistema necessário para receber as informações de temperatura;</a:t>
          </a:r>
          <a:endParaRPr lang="en-US" sz="1800" kern="1200" dirty="0"/>
        </a:p>
      </dsp:txBody>
      <dsp:txXfrm>
        <a:off x="1111998" y="1207982"/>
        <a:ext cx="4514543" cy="962769"/>
      </dsp:txXfrm>
    </dsp:sp>
    <dsp:sp modelId="{0CFB8947-67EF-4281-95E9-469268899BC3}">
      <dsp:nvSpPr>
        <dsp:cNvPr id="0" name=""/>
        <dsp:cNvSpPr/>
      </dsp:nvSpPr>
      <dsp:spPr>
        <a:xfrm>
          <a:off x="0" y="2411444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5E2E9-D8E4-441F-B8A6-603B3E36ABF0}">
      <dsp:nvSpPr>
        <dsp:cNvPr id="0" name=""/>
        <dsp:cNvSpPr/>
      </dsp:nvSpPr>
      <dsp:spPr>
        <a:xfrm>
          <a:off x="291237" y="2628067"/>
          <a:ext cx="529523" cy="529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E3935-EFA8-4CD4-8D93-6DF7733E8345}">
      <dsp:nvSpPr>
        <dsp:cNvPr id="0" name=""/>
        <dsp:cNvSpPr/>
      </dsp:nvSpPr>
      <dsp:spPr>
        <a:xfrm>
          <a:off x="1111998" y="2411444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Utilizando as informações, automatizar o sistema de resfriamento e umidade;</a:t>
          </a:r>
          <a:endParaRPr lang="en-US" sz="1800" kern="1200"/>
        </a:p>
      </dsp:txBody>
      <dsp:txXfrm>
        <a:off x="1111998" y="2411444"/>
        <a:ext cx="4514543" cy="962769"/>
      </dsp:txXfrm>
    </dsp:sp>
    <dsp:sp modelId="{891D92CE-1C6A-4097-9223-424C644782DA}">
      <dsp:nvSpPr>
        <dsp:cNvPr id="0" name=""/>
        <dsp:cNvSpPr/>
      </dsp:nvSpPr>
      <dsp:spPr>
        <a:xfrm>
          <a:off x="0" y="3614906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1539625"/>
            <a:satOff val="4990"/>
            <a:lumOff val="33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E2C3E-C083-481B-B205-E690D95AC50B}">
      <dsp:nvSpPr>
        <dsp:cNvPr id="0" name=""/>
        <dsp:cNvSpPr/>
      </dsp:nvSpPr>
      <dsp:spPr>
        <a:xfrm>
          <a:off x="291237" y="3831529"/>
          <a:ext cx="529523" cy="529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A998-726D-46A3-9CBE-0ABFF1F689AC}">
      <dsp:nvSpPr>
        <dsp:cNvPr id="0" name=""/>
        <dsp:cNvSpPr/>
      </dsp:nvSpPr>
      <dsp:spPr>
        <a:xfrm>
          <a:off x="1111998" y="3614906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Você recebe as informações em tempo real;</a:t>
          </a:r>
          <a:endParaRPr lang="en-US" sz="1800" kern="1200"/>
        </a:p>
      </dsp:txBody>
      <dsp:txXfrm>
        <a:off x="1111998" y="3614906"/>
        <a:ext cx="4514543" cy="962769"/>
      </dsp:txXfrm>
    </dsp:sp>
    <dsp:sp modelId="{DDBD44AD-BD33-4ACF-91E8-A6072401D7BC}">
      <dsp:nvSpPr>
        <dsp:cNvPr id="0" name=""/>
        <dsp:cNvSpPr/>
      </dsp:nvSpPr>
      <dsp:spPr>
        <a:xfrm>
          <a:off x="0" y="4818368"/>
          <a:ext cx="5626542" cy="962769"/>
        </a:xfrm>
        <a:prstGeom prst="roundRect">
          <a:avLst>
            <a:gd name="adj" fmla="val 10000"/>
          </a:avLst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8E563-9202-4897-93B6-21764747B096}">
      <dsp:nvSpPr>
        <dsp:cNvPr id="0" name=""/>
        <dsp:cNvSpPr/>
      </dsp:nvSpPr>
      <dsp:spPr>
        <a:xfrm>
          <a:off x="291237" y="5034991"/>
          <a:ext cx="529523" cy="529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752E-0F69-41A0-A176-52E117B1C000}">
      <dsp:nvSpPr>
        <dsp:cNvPr id="0" name=""/>
        <dsp:cNvSpPr/>
      </dsp:nvSpPr>
      <dsp:spPr>
        <a:xfrm>
          <a:off x="1111998" y="4818368"/>
          <a:ext cx="4514543" cy="96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93" tIns="101893" rIns="101893" bIns="1018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Você economiza e lucra na qualidade do seu vinho!</a:t>
          </a:r>
          <a:endParaRPr lang="en-US" sz="1800" kern="1200" dirty="0"/>
        </a:p>
      </dsp:txBody>
      <dsp:txXfrm>
        <a:off x="1111998" y="4818368"/>
        <a:ext cx="4514543" cy="962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3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arris de vinho">
            <a:extLst>
              <a:ext uri="{FF2B5EF4-FFF2-40B4-BE49-F238E27FC236}">
                <a16:creationId xmlns:a16="http://schemas.microsoft.com/office/drawing/2014/main" id="{AF85C1E0-2817-9C9F-255E-517B368B5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548" r="-1" b="10177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7601B7-1799-A8C9-3B29-E5F2B4396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335" y="1538068"/>
            <a:ext cx="10190071" cy="993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</a:t>
            </a:r>
            <a:r>
              <a:rPr lang="en-US" sz="5200" dirty="0">
                <a:solidFill>
                  <a:srgbClr val="FFFFFF"/>
                </a:solidFill>
              </a:rPr>
              <a:t> GRAND VINUM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FD2CEA-23CD-20D4-1BB2-58D05DE9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Denílson Almeida dos Reis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Jefferson Araujo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Leonardo Da Nave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Letícia Santos Araújo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Mateus Resende da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Pedro Henrique Gonçalves Silva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Samuel Mariano André</a:t>
            </a:r>
            <a:b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en-US" sz="1500" dirty="0">
                <a:solidFill>
                  <a:srgbClr val="FFFFFF"/>
                </a:solidFill>
                <a:latin typeface="Montserrat" panose="00000500000000000000" pitchFamily="2" charset="0"/>
              </a:rPr>
              <a:t>Vinícius dos Reis Pereira</a:t>
            </a:r>
          </a:p>
        </p:txBody>
      </p:sp>
    </p:spTree>
    <p:extLst>
      <p:ext uri="{BB962C8B-B14F-4D97-AF65-F5344CB8AC3E}">
        <p14:creationId xmlns:p14="http://schemas.microsoft.com/office/powerpoint/2010/main" val="1961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E4B2-1DB3-C2F1-B921-A02F3DC7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 descr="Site&#10;&#10;Descrição gerada automaticamente com confiança média">
            <a:extLst>
              <a:ext uri="{FF2B5EF4-FFF2-40B4-BE49-F238E27FC236}">
                <a16:creationId xmlns:a16="http://schemas.microsoft.com/office/drawing/2014/main" id="{0516DFA9-3780-98D7-7013-E1623BE26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36961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66D38-3A56-28BD-736F-522FF672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Interface gráfica do usuário, Site">
            <a:extLst>
              <a:ext uri="{FF2B5EF4-FFF2-40B4-BE49-F238E27FC236}">
                <a16:creationId xmlns:a16="http://schemas.microsoft.com/office/drawing/2014/main" id="{A6F96584-1D80-3F3C-29DA-486F72E7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0288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CCC16-9042-796B-DECB-B58861C7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Interface gráfica do usuário, Site">
            <a:extLst>
              <a:ext uri="{FF2B5EF4-FFF2-40B4-BE49-F238E27FC236}">
                <a16:creationId xmlns:a16="http://schemas.microsoft.com/office/drawing/2014/main" id="{E755DC90-B4AD-0AEE-A5BA-DFC764B01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3488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2A80DA-0317-ED54-48DD-7A5A800F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750" y="742948"/>
            <a:ext cx="4743450" cy="7524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Simulador financeiro</a:t>
            </a:r>
          </a:p>
        </p:txBody>
      </p:sp>
      <p:pic>
        <p:nvPicPr>
          <p:cNvPr id="5" name="Espaço Reservado para Conteúdo 4" descr="Calculadora com preenchimento sólido">
            <a:extLst>
              <a:ext uri="{FF2B5EF4-FFF2-40B4-BE49-F238E27FC236}">
                <a16:creationId xmlns:a16="http://schemas.microsoft.com/office/drawing/2014/main" id="{E6239CBA-974C-5631-6CA6-71DCC0AB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841" y="1762123"/>
            <a:ext cx="4171949" cy="4171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15" descr="Money">
            <a:extLst>
              <a:ext uri="{FF2B5EF4-FFF2-40B4-BE49-F238E27FC236}">
                <a16:creationId xmlns:a16="http://schemas.microsoft.com/office/drawing/2014/main" id="{5C08AA96-F95D-2913-F987-2711A400B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4550" y="2076451"/>
            <a:ext cx="4038601" cy="4038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61026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249A8-6896-1DAF-69C9-5633AE8E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Tabelas do 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CCD749D-B4F7-1764-4F85-3E59AB5E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58" y="2330766"/>
            <a:ext cx="2826067" cy="2826067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16C1CFB-FB2D-791E-21BA-1129C65F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7" y="1646915"/>
            <a:ext cx="4346168" cy="4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2794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19EF-A114-4BD6-5025-025A8FA2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26" y="316064"/>
            <a:ext cx="5777948" cy="1325563"/>
          </a:xfrm>
        </p:spPr>
        <p:txBody>
          <a:bodyPr/>
          <a:lstStyle/>
          <a:p>
            <a:pPr algn="ctr"/>
            <a:r>
              <a:rPr lang="pt-BR" dirty="0"/>
              <a:t>Demonstração </a:t>
            </a:r>
            <a:r>
              <a:rPr lang="pt-BR" dirty="0" err="1"/>
              <a:t>arduino</a:t>
            </a:r>
            <a:endParaRPr lang="pt-BR" dirty="0"/>
          </a:p>
        </p:txBody>
      </p:sp>
      <p:pic>
        <p:nvPicPr>
          <p:cNvPr id="5" name="Espaço Reservado para Conteúdo 4" descr="Logotipo&#10;&#10;Descrição gerada automaticamente">
            <a:extLst>
              <a:ext uri="{FF2B5EF4-FFF2-40B4-BE49-F238E27FC236}">
                <a16:creationId xmlns:a16="http://schemas.microsoft.com/office/drawing/2014/main" id="{5CFAF68B-7F07-0644-8FD3-222CB073C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66" y="2343514"/>
            <a:ext cx="4902667" cy="3325409"/>
          </a:xfrm>
        </p:spPr>
      </p:pic>
    </p:spTree>
    <p:extLst>
      <p:ext uri="{BB962C8B-B14F-4D97-AF65-F5344CB8AC3E}">
        <p14:creationId xmlns:p14="http://schemas.microsoft.com/office/powerpoint/2010/main" val="244756162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A3C7BB3-0A8C-6A6F-432D-E972702F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pt-BR"/>
              <a:t>Próximos passos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3344D0C-99F1-1570-01F1-D929C9C31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26685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61550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3DE85D-067A-C648-1EB3-6E8DA88B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Segmento e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B3C4A8-2613-F94B-E486-9D499712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/>
              <a:t>Atuamos na etapa da produção do vinho, mais especificamente no processo de maturação.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6" name="Imagem 5" descr="Barris de vinho em prateleiras">
            <a:extLst>
              <a:ext uri="{FF2B5EF4-FFF2-40B4-BE49-F238E27FC236}">
                <a16:creationId xmlns:a16="http://schemas.microsoft.com/office/drawing/2014/main" id="{2BA8DB7A-460C-1880-31AB-A820AB99C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23260"/>
          <a:stretch/>
        </p:blipFill>
        <p:spPr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63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95405C5-C457-AF66-1291-14C25668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Armazenamento de vinhos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53088C2-99C9-2D30-B6A3-B792BE880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507587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Vinho com preenchimento sólido">
            <a:extLst>
              <a:ext uri="{FF2B5EF4-FFF2-40B4-BE49-F238E27FC236}">
                <a16:creationId xmlns:a16="http://schemas.microsoft.com/office/drawing/2014/main" id="{08698768-4BF1-B9F1-8DE3-60CAB546B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4477" y="2921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98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9E3F41-31AC-E361-639E-2B4553F1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147" y="1949012"/>
            <a:ext cx="5867400" cy="166457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 Soluções Grand Vinum</a:t>
            </a:r>
          </a:p>
        </p:txBody>
      </p:sp>
      <p:pic>
        <p:nvPicPr>
          <p:cNvPr id="7" name="Graphic 6" descr="Na mosca">
            <a:extLst>
              <a:ext uri="{FF2B5EF4-FFF2-40B4-BE49-F238E27FC236}">
                <a16:creationId xmlns:a16="http://schemas.microsoft.com/office/drawing/2014/main" id="{978F5539-1230-8A91-C7DF-9ADCFAF51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F0776-DC4A-747A-3FDB-22838B9A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336" y="3745196"/>
            <a:ext cx="5867022" cy="24309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dirty="0"/>
              <a:t>Somos uma empresa que tem como objetivo aprimorar o controle de temperatura e umidade, para um armazenamento supereficiente em vinícolas.</a:t>
            </a:r>
          </a:p>
        </p:txBody>
      </p:sp>
    </p:spTree>
    <p:extLst>
      <p:ext uri="{BB962C8B-B14F-4D97-AF65-F5344CB8AC3E}">
        <p14:creationId xmlns:p14="http://schemas.microsoft.com/office/powerpoint/2010/main" val="12518855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B933CA-08E3-0122-1357-95203DB2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744909"/>
            <a:ext cx="55626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Diagrama de visão de negócio</a:t>
            </a: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5BAB2A3D-DD6D-1CDA-B435-E8A585F32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5703216" cy="68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198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34E59F-E44F-8F02-009D-EDBAFEDA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Ferramenta de gestão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A4F1F74F-B1B3-585F-6A93-703B63EEA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9" y="1625750"/>
            <a:ext cx="6402214" cy="3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10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D23B5-5B40-6E98-726F-4A1A2A9C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007263"/>
            <a:ext cx="10895106" cy="1325563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5" name="Gráfico 4" descr="Internet estrutura de tópicos">
            <a:extLst>
              <a:ext uri="{FF2B5EF4-FFF2-40B4-BE49-F238E27FC236}">
                <a16:creationId xmlns:a16="http://schemas.microsoft.com/office/drawing/2014/main" id="{78899A95-B546-52E0-A72C-93A7C707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653" y="2071569"/>
            <a:ext cx="3571188" cy="35711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9494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Espaço Reservado para Conteúdo 4" descr="Barril de madeira no fundo&#10;&#10;Descrição gerada automaticamente com confiança baixa">
            <a:extLst>
              <a:ext uri="{FF2B5EF4-FFF2-40B4-BE49-F238E27FC236}">
                <a16:creationId xmlns:a16="http://schemas.microsoft.com/office/drawing/2014/main" id="{AE38833E-1EAB-345E-AEBC-3229F703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59189620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C7813-D04A-994F-05DD-E471BA68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 descr="Site">
            <a:extLst>
              <a:ext uri="{FF2B5EF4-FFF2-40B4-BE49-F238E27FC236}">
                <a16:creationId xmlns:a16="http://schemas.microsoft.com/office/drawing/2014/main" id="{DF398C63-B905-8EE3-2511-DE627F25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2640073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229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AvenirNext LT Pro Medium</vt:lpstr>
      <vt:lpstr>Montserrat</vt:lpstr>
      <vt:lpstr>Sabon Next LT</vt:lpstr>
      <vt:lpstr>DappledVTI</vt:lpstr>
      <vt:lpstr>SOLUÇÕES GRAND VINUM</vt:lpstr>
      <vt:lpstr>Segmento e mercado</vt:lpstr>
      <vt:lpstr>Armazenamento de vinhos</vt:lpstr>
      <vt:lpstr>A Soluções Grand Vinum</vt:lpstr>
      <vt:lpstr>Diagrama de visão de negócio</vt:lpstr>
      <vt:lpstr>Ferramenta de gestão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Simulador financeiro</vt:lpstr>
      <vt:lpstr>Tabelas do banco de dados</vt:lpstr>
      <vt:lpstr>Demonstração arduino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SOLUÇÕES GRAND VINUM</dc:title>
  <dc:creator>JEFFERSON ARAUJO SILVA .</dc:creator>
  <cp:lastModifiedBy>LEONARDO DA NAVE .</cp:lastModifiedBy>
  <cp:revision>12</cp:revision>
  <dcterms:created xsi:type="dcterms:W3CDTF">2022-09-04T13:27:00Z</dcterms:created>
  <dcterms:modified xsi:type="dcterms:W3CDTF">2022-09-07T22:41:48Z</dcterms:modified>
</cp:coreProperties>
</file>